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566" y="0"/>
            <a:ext cx="48188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169" y="0"/>
            <a:ext cx="49596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2917" y="0"/>
            <a:ext cx="493816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2018-02-01T07:40:45Z</dcterms:modified>
</cp:coreProperties>
</file>